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86" r:id="rId6"/>
    <p:sldId id="287" r:id="rId7"/>
    <p:sldId id="257" r:id="rId8"/>
    <p:sldId id="281" r:id="rId9"/>
    <p:sldId id="258" r:id="rId10"/>
    <p:sldId id="259" r:id="rId11"/>
    <p:sldId id="285" r:id="rId12"/>
    <p:sldId id="260" r:id="rId13"/>
    <p:sldId id="273" r:id="rId14"/>
    <p:sldId id="275" r:id="rId15"/>
    <p:sldId id="276" r:id="rId16"/>
    <p:sldId id="277" r:id="rId17"/>
    <p:sldId id="278" r:id="rId18"/>
    <p:sldId id="263" r:id="rId19"/>
    <p:sldId id="264" r:id="rId20"/>
    <p:sldId id="283" r:id="rId21"/>
    <p:sldId id="266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9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6374" autoAdjust="0"/>
  </p:normalViewPr>
  <p:slideViewPr>
    <p:cSldViewPr>
      <p:cViewPr varScale="1">
        <p:scale>
          <a:sx n="103" d="100"/>
          <a:sy n="103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essandro, Philip" userId="447fdb96-4c0b-4cc2-90d9-c69e7454a533" providerId="ADAL" clId="{ADEFAD7B-9F25-43CD-9A91-EAA945B87167}"/>
    <pc:docChg chg="modSld">
      <pc:chgData name="Dalessandro, Philip" userId="447fdb96-4c0b-4cc2-90d9-c69e7454a533" providerId="ADAL" clId="{ADEFAD7B-9F25-43CD-9A91-EAA945B87167}" dt="2024-09-09T21:10:20.398" v="9" actId="113"/>
      <pc:docMkLst>
        <pc:docMk/>
      </pc:docMkLst>
      <pc:sldChg chg="modSp mod">
        <pc:chgData name="Dalessandro, Philip" userId="447fdb96-4c0b-4cc2-90d9-c69e7454a533" providerId="ADAL" clId="{ADEFAD7B-9F25-43CD-9A91-EAA945B87167}" dt="2024-09-09T21:08:28.092" v="0" actId="113"/>
        <pc:sldMkLst>
          <pc:docMk/>
          <pc:sldMk cId="0" sldId="260"/>
        </pc:sldMkLst>
        <pc:spChg chg="mod">
          <ac:chgData name="Dalessandro, Philip" userId="447fdb96-4c0b-4cc2-90d9-c69e7454a533" providerId="ADAL" clId="{ADEFAD7B-9F25-43CD-9A91-EAA945B87167}" dt="2024-09-09T21:08:28.092" v="0" actId="113"/>
          <ac:spMkLst>
            <pc:docMk/>
            <pc:sldMk cId="0" sldId="260"/>
            <ac:spMk id="11" creationId="{EC4A3084-B6DE-4303-A3F7-3686D0BFF2B9}"/>
          </ac:spMkLst>
        </pc:spChg>
      </pc:sldChg>
      <pc:sldChg chg="modSp mod">
        <pc:chgData name="Dalessandro, Philip" userId="447fdb96-4c0b-4cc2-90d9-c69e7454a533" providerId="ADAL" clId="{ADEFAD7B-9F25-43CD-9A91-EAA945B87167}" dt="2024-09-09T21:09:55.651" v="7" actId="113"/>
        <pc:sldMkLst>
          <pc:docMk/>
          <pc:sldMk cId="0" sldId="263"/>
        </pc:sldMkLst>
        <pc:spChg chg="mod">
          <ac:chgData name="Dalessandro, Philip" userId="447fdb96-4c0b-4cc2-90d9-c69e7454a533" providerId="ADAL" clId="{ADEFAD7B-9F25-43CD-9A91-EAA945B87167}" dt="2024-09-09T21:09:55.651" v="7" actId="113"/>
          <ac:spMkLst>
            <pc:docMk/>
            <pc:sldMk cId="0" sldId="263"/>
            <ac:spMk id="9" creationId="{0806522B-EA7B-42B6-A1CD-C56CB611BC48}"/>
          </ac:spMkLst>
        </pc:spChg>
      </pc:sldChg>
      <pc:sldChg chg="modSp mod">
        <pc:chgData name="Dalessandro, Philip" userId="447fdb96-4c0b-4cc2-90d9-c69e7454a533" providerId="ADAL" clId="{ADEFAD7B-9F25-43CD-9A91-EAA945B87167}" dt="2024-09-09T21:10:07.689" v="8" actId="113"/>
        <pc:sldMkLst>
          <pc:docMk/>
          <pc:sldMk cId="0" sldId="264"/>
        </pc:sldMkLst>
        <pc:spChg chg="mod">
          <ac:chgData name="Dalessandro, Philip" userId="447fdb96-4c0b-4cc2-90d9-c69e7454a533" providerId="ADAL" clId="{ADEFAD7B-9F25-43CD-9A91-EAA945B87167}" dt="2024-09-09T21:10:07.689" v="8" actId="113"/>
          <ac:spMkLst>
            <pc:docMk/>
            <pc:sldMk cId="0" sldId="264"/>
            <ac:spMk id="18" creationId="{0806522B-EA7B-42B6-A1CD-C56CB611BC48}"/>
          </ac:spMkLst>
        </pc:spChg>
      </pc:sldChg>
      <pc:sldChg chg="modSp mod">
        <pc:chgData name="Dalessandro, Philip" userId="447fdb96-4c0b-4cc2-90d9-c69e7454a533" providerId="ADAL" clId="{ADEFAD7B-9F25-43CD-9A91-EAA945B87167}" dt="2024-09-09T21:08:45.672" v="2" actId="113"/>
        <pc:sldMkLst>
          <pc:docMk/>
          <pc:sldMk cId="1970719808" sldId="273"/>
        </pc:sldMkLst>
        <pc:spChg chg="mod ord">
          <ac:chgData name="Dalessandro, Philip" userId="447fdb96-4c0b-4cc2-90d9-c69e7454a533" providerId="ADAL" clId="{ADEFAD7B-9F25-43CD-9A91-EAA945B87167}" dt="2024-09-09T21:08:45.672" v="2" actId="113"/>
          <ac:spMkLst>
            <pc:docMk/>
            <pc:sldMk cId="1970719808" sldId="273"/>
            <ac:spMk id="14" creationId="{E89F820C-929C-4D21-BC7D-42CAA0A66CDC}"/>
          </ac:spMkLst>
        </pc:spChg>
      </pc:sldChg>
      <pc:sldChg chg="modSp mod">
        <pc:chgData name="Dalessandro, Philip" userId="447fdb96-4c0b-4cc2-90d9-c69e7454a533" providerId="ADAL" clId="{ADEFAD7B-9F25-43CD-9A91-EAA945B87167}" dt="2024-09-09T21:08:55.867" v="3" actId="113"/>
        <pc:sldMkLst>
          <pc:docMk/>
          <pc:sldMk cId="4060743519" sldId="275"/>
        </pc:sldMkLst>
        <pc:spChg chg="mod">
          <ac:chgData name="Dalessandro, Philip" userId="447fdb96-4c0b-4cc2-90d9-c69e7454a533" providerId="ADAL" clId="{ADEFAD7B-9F25-43CD-9A91-EAA945B87167}" dt="2024-09-09T21:08:55.867" v="3" actId="113"/>
          <ac:spMkLst>
            <pc:docMk/>
            <pc:sldMk cId="4060743519" sldId="275"/>
            <ac:spMk id="10" creationId="{B267E373-10B6-44F6-9369-57F25D34A3BA}"/>
          </ac:spMkLst>
        </pc:spChg>
      </pc:sldChg>
      <pc:sldChg chg="modSp mod">
        <pc:chgData name="Dalessandro, Philip" userId="447fdb96-4c0b-4cc2-90d9-c69e7454a533" providerId="ADAL" clId="{ADEFAD7B-9F25-43CD-9A91-EAA945B87167}" dt="2024-09-09T21:09:07.259" v="4" actId="113"/>
        <pc:sldMkLst>
          <pc:docMk/>
          <pc:sldMk cId="2746469190" sldId="276"/>
        </pc:sldMkLst>
        <pc:spChg chg="mod">
          <ac:chgData name="Dalessandro, Philip" userId="447fdb96-4c0b-4cc2-90d9-c69e7454a533" providerId="ADAL" clId="{ADEFAD7B-9F25-43CD-9A91-EAA945B87167}" dt="2024-09-09T21:09:07.259" v="4" actId="113"/>
          <ac:spMkLst>
            <pc:docMk/>
            <pc:sldMk cId="2746469190" sldId="276"/>
            <ac:spMk id="10" creationId="{B267E373-10B6-44F6-9369-57F25D34A3BA}"/>
          </ac:spMkLst>
        </pc:spChg>
      </pc:sldChg>
      <pc:sldChg chg="modSp mod">
        <pc:chgData name="Dalessandro, Philip" userId="447fdb96-4c0b-4cc2-90d9-c69e7454a533" providerId="ADAL" clId="{ADEFAD7B-9F25-43CD-9A91-EAA945B87167}" dt="2024-09-09T21:09:30.854" v="5" actId="113"/>
        <pc:sldMkLst>
          <pc:docMk/>
          <pc:sldMk cId="1094010222" sldId="277"/>
        </pc:sldMkLst>
        <pc:spChg chg="mod">
          <ac:chgData name="Dalessandro, Philip" userId="447fdb96-4c0b-4cc2-90d9-c69e7454a533" providerId="ADAL" clId="{ADEFAD7B-9F25-43CD-9A91-EAA945B87167}" dt="2024-09-09T21:09:30.854" v="5" actId="113"/>
          <ac:spMkLst>
            <pc:docMk/>
            <pc:sldMk cId="1094010222" sldId="277"/>
            <ac:spMk id="10" creationId="{B267E373-10B6-44F6-9369-57F25D34A3BA}"/>
          </ac:spMkLst>
        </pc:spChg>
      </pc:sldChg>
      <pc:sldChg chg="modSp mod">
        <pc:chgData name="Dalessandro, Philip" userId="447fdb96-4c0b-4cc2-90d9-c69e7454a533" providerId="ADAL" clId="{ADEFAD7B-9F25-43CD-9A91-EAA945B87167}" dt="2024-09-09T21:09:42.031" v="6" actId="113"/>
        <pc:sldMkLst>
          <pc:docMk/>
          <pc:sldMk cId="1087944259" sldId="278"/>
        </pc:sldMkLst>
        <pc:spChg chg="mod">
          <ac:chgData name="Dalessandro, Philip" userId="447fdb96-4c0b-4cc2-90d9-c69e7454a533" providerId="ADAL" clId="{ADEFAD7B-9F25-43CD-9A91-EAA945B87167}" dt="2024-09-09T21:09:42.031" v="6" actId="113"/>
          <ac:spMkLst>
            <pc:docMk/>
            <pc:sldMk cId="1087944259" sldId="278"/>
            <ac:spMk id="10" creationId="{B267E373-10B6-44F6-9369-57F25D34A3BA}"/>
          </ac:spMkLst>
        </pc:spChg>
      </pc:sldChg>
      <pc:sldChg chg="modSp mod">
        <pc:chgData name="Dalessandro, Philip" userId="447fdb96-4c0b-4cc2-90d9-c69e7454a533" providerId="ADAL" clId="{ADEFAD7B-9F25-43CD-9A91-EAA945B87167}" dt="2024-09-09T21:10:20.398" v="9" actId="113"/>
        <pc:sldMkLst>
          <pc:docMk/>
          <pc:sldMk cId="747153158" sldId="283"/>
        </pc:sldMkLst>
        <pc:spChg chg="mod">
          <ac:chgData name="Dalessandro, Philip" userId="447fdb96-4c0b-4cc2-90d9-c69e7454a533" providerId="ADAL" clId="{ADEFAD7B-9F25-43CD-9A91-EAA945B87167}" dt="2024-09-09T21:10:20.398" v="9" actId="113"/>
          <ac:spMkLst>
            <pc:docMk/>
            <pc:sldMk cId="747153158" sldId="283"/>
            <ac:spMk id="18" creationId="{0806522B-EA7B-42B6-A1CD-C56CB611BC48}"/>
          </ac:spMkLst>
        </pc:spChg>
      </pc:sldChg>
    </pc:docChg>
  </pc:docChgLst>
  <pc:docChgLst>
    <pc:chgData name="Rosales, Karla" userId="0b2e1671-3f43-44dd-8c43-a65173f10dda" providerId="ADAL" clId="{40D1FB2D-B722-4A20-84EC-1436EE84C0BC}"/>
    <pc:docChg chg="undo custSel modSld modMainMaster">
      <pc:chgData name="Rosales, Karla" userId="0b2e1671-3f43-44dd-8c43-a65173f10dda" providerId="ADAL" clId="{40D1FB2D-B722-4A20-84EC-1436EE84C0BC}" dt="2024-08-22T17:02:19.790" v="65" actId="700"/>
      <pc:docMkLst>
        <pc:docMk/>
      </pc:docMkLst>
      <pc:sldChg chg="addSp delSp modSp mod setBg addAnim delAnim">
        <pc:chgData name="Rosales, Karla" userId="0b2e1671-3f43-44dd-8c43-a65173f10dda" providerId="ADAL" clId="{40D1FB2D-B722-4A20-84EC-1436EE84C0BC}" dt="2024-08-22T16:50:12.832" v="39" actId="122"/>
        <pc:sldMkLst>
          <pc:docMk/>
          <pc:sldMk cId="0" sldId="256"/>
        </pc:sldMkLst>
        <pc:spChg chg="mod">
          <ac:chgData name="Rosales, Karla" userId="0b2e1671-3f43-44dd-8c43-a65173f10dda" providerId="ADAL" clId="{40D1FB2D-B722-4A20-84EC-1436EE84C0BC}" dt="2024-08-22T16:50:12.832" v="39" actId="122"/>
          <ac:spMkLst>
            <pc:docMk/>
            <pc:sldMk cId="0" sldId="256"/>
            <ac:spMk id="2" creationId="{00000000-0000-0000-0000-000000000000}"/>
          </ac:spMkLst>
        </pc:spChg>
        <pc:spChg chg="mod">
          <ac:chgData name="Rosales, Karla" userId="0b2e1671-3f43-44dd-8c43-a65173f10dda" providerId="ADAL" clId="{40D1FB2D-B722-4A20-84EC-1436EE84C0BC}" dt="2024-08-22T16:49:49.268" v="38" actId="20577"/>
          <ac:spMkLst>
            <pc:docMk/>
            <pc:sldMk cId="0" sldId="256"/>
            <ac:spMk id="3" creationId="{16B6F565-80DF-430C-87A3-45536547BC05}"/>
          </ac:spMkLst>
        </pc:spChg>
        <pc:spChg chg="add del">
          <ac:chgData name="Rosales, Karla" userId="0b2e1671-3f43-44dd-8c43-a65173f10dda" providerId="ADAL" clId="{40D1FB2D-B722-4A20-84EC-1436EE84C0BC}" dt="2024-08-22T16:49:37.829" v="27" actId="26606"/>
          <ac:spMkLst>
            <pc:docMk/>
            <pc:sldMk cId="0" sldId="256"/>
            <ac:spMk id="8" creationId="{52C0B2E1-0268-42EC-ABD3-94F81A05BCBD}"/>
          </ac:spMkLst>
        </pc:spChg>
        <pc:spChg chg="add del">
          <ac:chgData name="Rosales, Karla" userId="0b2e1671-3f43-44dd-8c43-a65173f10dda" providerId="ADAL" clId="{40D1FB2D-B722-4A20-84EC-1436EE84C0BC}" dt="2024-08-22T16:49:44.459" v="30" actId="26606"/>
          <ac:spMkLst>
            <pc:docMk/>
            <pc:sldMk cId="0" sldId="256"/>
            <ac:spMk id="9" creationId="{25C8D2C1-DA83-420D-9635-D52CE066B5DA}"/>
          </ac:spMkLst>
        </pc:spChg>
        <pc:spChg chg="add del">
          <ac:chgData name="Rosales, Karla" userId="0b2e1671-3f43-44dd-8c43-a65173f10dda" providerId="ADAL" clId="{40D1FB2D-B722-4A20-84EC-1436EE84C0BC}" dt="2024-08-22T16:49:37.829" v="27" actId="26606"/>
          <ac:spMkLst>
            <pc:docMk/>
            <pc:sldMk cId="0" sldId="256"/>
            <ac:spMk id="10" creationId="{7D2256B4-48EA-40FC-BBC0-AA1EE6E0080C}"/>
          </ac:spMkLst>
        </pc:spChg>
        <pc:spChg chg="add del">
          <ac:chgData name="Rosales, Karla" userId="0b2e1671-3f43-44dd-8c43-a65173f10dda" providerId="ADAL" clId="{40D1FB2D-B722-4A20-84EC-1436EE84C0BC}" dt="2024-08-22T16:49:44.459" v="30" actId="26606"/>
          <ac:spMkLst>
            <pc:docMk/>
            <pc:sldMk cId="0" sldId="256"/>
            <ac:spMk id="11" creationId="{434F74C9-6A0B-409E-AD1C-45B58BE91BB8}"/>
          </ac:spMkLst>
        </pc:spChg>
        <pc:spChg chg="add del">
          <ac:chgData name="Rosales, Karla" userId="0b2e1671-3f43-44dd-8c43-a65173f10dda" providerId="ADAL" clId="{40D1FB2D-B722-4A20-84EC-1436EE84C0BC}" dt="2024-08-22T16:49:37.829" v="27" actId="26606"/>
          <ac:spMkLst>
            <pc:docMk/>
            <pc:sldMk cId="0" sldId="256"/>
            <ac:spMk id="14" creationId="{8C6E698C-8155-4B8B-BDC9-B7299772B509}"/>
          </ac:spMkLst>
        </pc:spChg>
        <pc:spChg chg="add del">
          <ac:chgData name="Rosales, Karla" userId="0b2e1671-3f43-44dd-8c43-a65173f10dda" providerId="ADAL" clId="{40D1FB2D-B722-4A20-84EC-1436EE84C0BC}" dt="2024-08-22T16:49:44.459" v="30" actId="26606"/>
          <ac:spMkLst>
            <pc:docMk/>
            <pc:sldMk cId="0" sldId="256"/>
            <ac:spMk id="15" creationId="{F452A527-3631-41ED-858D-3777A7D1496A}"/>
          </ac:spMkLst>
        </pc:spChg>
        <pc:spChg chg="add del">
          <ac:chgData name="Rosales, Karla" userId="0b2e1671-3f43-44dd-8c43-a65173f10dda" providerId="ADAL" clId="{40D1FB2D-B722-4A20-84EC-1436EE84C0BC}" dt="2024-08-22T16:49:37.829" v="27" actId="26606"/>
          <ac:spMkLst>
            <pc:docMk/>
            <pc:sldMk cId="0" sldId="256"/>
            <ac:spMk id="16" creationId="{0EEF5601-A8BC-411D-AA64-3E79320BA122}"/>
          </ac:spMkLst>
        </pc:spChg>
        <pc:spChg chg="add del">
          <ac:chgData name="Rosales, Karla" userId="0b2e1671-3f43-44dd-8c43-a65173f10dda" providerId="ADAL" clId="{40D1FB2D-B722-4A20-84EC-1436EE84C0BC}" dt="2024-08-22T16:49:37.829" v="27" actId="26606"/>
          <ac:spMkLst>
            <pc:docMk/>
            <pc:sldMk cId="0" sldId="256"/>
            <ac:spMk id="18" creationId="{33209156-242F-4B26-8D07-CEB2B68A9F9A}"/>
          </ac:spMkLst>
        </pc:spChg>
        <pc:spChg chg="add">
          <ac:chgData name="Rosales, Karla" userId="0b2e1671-3f43-44dd-8c43-a65173f10dda" providerId="ADAL" clId="{40D1FB2D-B722-4A20-84EC-1436EE84C0BC}" dt="2024-08-22T16:49:44.468" v="31" actId="26606"/>
          <ac:spMkLst>
            <pc:docMk/>
            <pc:sldMk cId="0" sldId="256"/>
            <ac:spMk id="19" creationId="{52C0B2E1-0268-42EC-ABD3-94F81A05BCBD}"/>
          </ac:spMkLst>
        </pc:spChg>
        <pc:spChg chg="add">
          <ac:chgData name="Rosales, Karla" userId="0b2e1671-3f43-44dd-8c43-a65173f10dda" providerId="ADAL" clId="{40D1FB2D-B722-4A20-84EC-1436EE84C0BC}" dt="2024-08-22T16:49:44.468" v="31" actId="26606"/>
          <ac:spMkLst>
            <pc:docMk/>
            <pc:sldMk cId="0" sldId="256"/>
            <ac:spMk id="20" creationId="{7D2256B4-48EA-40FC-BBC0-AA1EE6E0080C}"/>
          </ac:spMkLst>
        </pc:spChg>
        <pc:spChg chg="add">
          <ac:chgData name="Rosales, Karla" userId="0b2e1671-3f43-44dd-8c43-a65173f10dda" providerId="ADAL" clId="{40D1FB2D-B722-4A20-84EC-1436EE84C0BC}" dt="2024-08-22T16:49:44.468" v="31" actId="26606"/>
          <ac:spMkLst>
            <pc:docMk/>
            <pc:sldMk cId="0" sldId="256"/>
            <ac:spMk id="22" creationId="{8C6E698C-8155-4B8B-BDC9-B7299772B509}"/>
          </ac:spMkLst>
        </pc:spChg>
        <pc:spChg chg="add">
          <ac:chgData name="Rosales, Karla" userId="0b2e1671-3f43-44dd-8c43-a65173f10dda" providerId="ADAL" clId="{40D1FB2D-B722-4A20-84EC-1436EE84C0BC}" dt="2024-08-22T16:49:44.468" v="31" actId="26606"/>
          <ac:spMkLst>
            <pc:docMk/>
            <pc:sldMk cId="0" sldId="256"/>
            <ac:spMk id="23" creationId="{0EEF5601-A8BC-411D-AA64-3E79320BA122}"/>
          </ac:spMkLst>
        </pc:spChg>
        <pc:spChg chg="add">
          <ac:chgData name="Rosales, Karla" userId="0b2e1671-3f43-44dd-8c43-a65173f10dda" providerId="ADAL" clId="{40D1FB2D-B722-4A20-84EC-1436EE84C0BC}" dt="2024-08-22T16:49:44.468" v="31" actId="26606"/>
          <ac:spMkLst>
            <pc:docMk/>
            <pc:sldMk cId="0" sldId="256"/>
            <ac:spMk id="24" creationId="{33209156-242F-4B26-8D07-CEB2B68A9F9A}"/>
          </ac:spMkLst>
        </pc:spChg>
        <pc:picChg chg="add del">
          <ac:chgData name="Rosales, Karla" userId="0b2e1671-3f43-44dd-8c43-a65173f10dda" providerId="ADAL" clId="{40D1FB2D-B722-4A20-84EC-1436EE84C0BC}" dt="2024-08-22T16:49:44.459" v="30" actId="26606"/>
          <ac:picMkLst>
            <pc:docMk/>
            <pc:sldMk cId="0" sldId="256"/>
            <ac:picMk id="5" creationId="{52EED4E0-EAFF-744A-3F64-A30615736AE8}"/>
          </ac:picMkLst>
        </pc:picChg>
        <pc:cxnChg chg="add del">
          <ac:chgData name="Rosales, Karla" userId="0b2e1671-3f43-44dd-8c43-a65173f10dda" providerId="ADAL" clId="{40D1FB2D-B722-4A20-84EC-1436EE84C0BC}" dt="2024-08-22T16:49:37.829" v="27" actId="26606"/>
          <ac:cxnSpMkLst>
            <pc:docMk/>
            <pc:sldMk cId="0" sldId="256"/>
            <ac:cxnSpMk id="12" creationId="{3D44BCCA-102D-4A9D-B1E4-2450CAF0B05E}"/>
          </ac:cxnSpMkLst>
        </pc:cxnChg>
        <pc:cxnChg chg="add del">
          <ac:chgData name="Rosales, Karla" userId="0b2e1671-3f43-44dd-8c43-a65173f10dda" providerId="ADAL" clId="{40D1FB2D-B722-4A20-84EC-1436EE84C0BC}" dt="2024-08-22T16:49:44.459" v="30" actId="26606"/>
          <ac:cxnSpMkLst>
            <pc:docMk/>
            <pc:sldMk cId="0" sldId="256"/>
            <ac:cxnSpMk id="13" creationId="{F5486A9D-1265-4B57-91E6-68E666B978BC}"/>
          </ac:cxnSpMkLst>
        </pc:cxnChg>
        <pc:cxnChg chg="add del">
          <ac:chgData name="Rosales, Karla" userId="0b2e1671-3f43-44dd-8c43-a65173f10dda" providerId="ADAL" clId="{40D1FB2D-B722-4A20-84EC-1436EE84C0BC}" dt="2024-08-22T16:49:44.459" v="30" actId="26606"/>
          <ac:cxnSpMkLst>
            <pc:docMk/>
            <pc:sldMk cId="0" sldId="256"/>
            <ac:cxnSpMk id="17" creationId="{D28A9C89-B313-458F-9C85-515930A51A93}"/>
          </ac:cxnSpMkLst>
        </pc:cxnChg>
        <pc:cxnChg chg="add">
          <ac:chgData name="Rosales, Karla" userId="0b2e1671-3f43-44dd-8c43-a65173f10dda" providerId="ADAL" clId="{40D1FB2D-B722-4A20-84EC-1436EE84C0BC}" dt="2024-08-22T16:49:44.468" v="31" actId="26606"/>
          <ac:cxnSpMkLst>
            <pc:docMk/>
            <pc:sldMk cId="0" sldId="256"/>
            <ac:cxnSpMk id="21" creationId="{3D44BCCA-102D-4A9D-B1E4-2450CAF0B05E}"/>
          </ac:cxnSpMkLst>
        </pc:cxnChg>
      </pc:sldChg>
      <pc:sldChg chg="modSp mod modClrScheme chgLayout">
        <pc:chgData name="Rosales, Karla" userId="0b2e1671-3f43-44dd-8c43-a65173f10dda" providerId="ADAL" clId="{40D1FB2D-B722-4A20-84EC-1436EE84C0BC}" dt="2024-08-22T16:50:43.665" v="45" actId="700"/>
        <pc:sldMkLst>
          <pc:docMk/>
          <pc:sldMk cId="0" sldId="257"/>
        </pc:sldMkLst>
        <pc:spChg chg="mod ord">
          <ac:chgData name="Rosales, Karla" userId="0b2e1671-3f43-44dd-8c43-a65173f10dda" providerId="ADAL" clId="{40D1FB2D-B722-4A20-84EC-1436EE84C0BC}" dt="2024-08-22T16:50:43.665" v="45" actId="700"/>
          <ac:spMkLst>
            <pc:docMk/>
            <pc:sldMk cId="0" sldId="257"/>
            <ac:spMk id="3" creationId="{00000000-0000-0000-0000-000000000000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6:51:10.437" v="49" actId="14100"/>
        <pc:sldMkLst>
          <pc:docMk/>
          <pc:sldMk cId="0" sldId="259"/>
        </pc:sldMkLst>
        <pc:spChg chg="mod ord">
          <ac:chgData name="Rosales, Karla" userId="0b2e1671-3f43-44dd-8c43-a65173f10dda" providerId="ADAL" clId="{40D1FB2D-B722-4A20-84EC-1436EE84C0BC}" dt="2024-08-22T16:51:10.437" v="49" actId="14100"/>
          <ac:spMkLst>
            <pc:docMk/>
            <pc:sldMk cId="0" sldId="259"/>
            <ac:spMk id="3" creationId="{00000000-0000-0000-0000-000000000000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04.011" v="51" actId="700"/>
        <pc:sldMkLst>
          <pc:docMk/>
          <pc:sldMk cId="0" sldId="260"/>
        </pc:sldMkLst>
        <pc:spChg chg="mod ord">
          <ac:chgData name="Rosales, Karla" userId="0b2e1671-3f43-44dd-8c43-a65173f10dda" providerId="ADAL" clId="{40D1FB2D-B722-4A20-84EC-1436EE84C0BC}" dt="2024-08-22T17:01:04.011" v="51" actId="700"/>
          <ac:spMkLst>
            <pc:docMk/>
            <pc:sldMk cId="0" sldId="260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04.011" v="51" actId="700"/>
          <ac:spMkLst>
            <pc:docMk/>
            <pc:sldMk cId="0" sldId="260"/>
            <ac:spMk id="11" creationId="{EC4A3084-B6DE-4303-A3F7-3686D0BFF2B9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51.576" v="59" actId="700"/>
        <pc:sldMkLst>
          <pc:docMk/>
          <pc:sldMk cId="0" sldId="263"/>
        </pc:sldMkLst>
        <pc:spChg chg="mod ord">
          <ac:chgData name="Rosales, Karla" userId="0b2e1671-3f43-44dd-8c43-a65173f10dda" providerId="ADAL" clId="{40D1FB2D-B722-4A20-84EC-1436EE84C0BC}" dt="2024-08-22T17:01:51.576" v="59" actId="700"/>
          <ac:spMkLst>
            <pc:docMk/>
            <pc:sldMk cId="0" sldId="263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51.576" v="59" actId="700"/>
          <ac:spMkLst>
            <pc:docMk/>
            <pc:sldMk cId="0" sldId="263"/>
            <ac:spMk id="9" creationId="{0806522B-EA7B-42B6-A1CD-C56CB611BC48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57.103" v="60" actId="700"/>
        <pc:sldMkLst>
          <pc:docMk/>
          <pc:sldMk cId="0" sldId="264"/>
        </pc:sldMkLst>
        <pc:spChg chg="mod ord">
          <ac:chgData name="Rosales, Karla" userId="0b2e1671-3f43-44dd-8c43-a65173f10dda" providerId="ADAL" clId="{40D1FB2D-B722-4A20-84EC-1436EE84C0BC}" dt="2024-08-22T17:01:57.103" v="60" actId="700"/>
          <ac:spMkLst>
            <pc:docMk/>
            <pc:sldMk cId="0" sldId="264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57.103" v="60" actId="700"/>
          <ac:spMkLst>
            <pc:docMk/>
            <pc:sldMk cId="0" sldId="264"/>
            <ac:spMk id="18" creationId="{0806522B-EA7B-42B6-A1CD-C56CB611BC48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2:15.335" v="64" actId="700"/>
        <pc:sldMkLst>
          <pc:docMk/>
          <pc:sldMk cId="0" sldId="266"/>
        </pc:sldMkLst>
        <pc:spChg chg="mod ord">
          <ac:chgData name="Rosales, Karla" userId="0b2e1671-3f43-44dd-8c43-a65173f10dda" providerId="ADAL" clId="{40D1FB2D-B722-4A20-84EC-1436EE84C0BC}" dt="2024-08-22T17:02:15.335" v="64" actId="700"/>
          <ac:spMkLst>
            <pc:docMk/>
            <pc:sldMk cId="0" sldId="266"/>
            <ac:spMk id="3" creationId="{00000000-0000-0000-0000-000000000000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07.814" v="52" actId="700"/>
        <pc:sldMkLst>
          <pc:docMk/>
          <pc:sldMk cId="1970719808" sldId="273"/>
        </pc:sldMkLst>
        <pc:spChg chg="mod ord">
          <ac:chgData name="Rosales, Karla" userId="0b2e1671-3f43-44dd-8c43-a65173f10dda" providerId="ADAL" clId="{40D1FB2D-B722-4A20-84EC-1436EE84C0BC}" dt="2024-08-22T17:01:07.814" v="52" actId="700"/>
          <ac:spMkLst>
            <pc:docMk/>
            <pc:sldMk cId="1970719808" sldId="273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07.814" v="52" actId="700"/>
          <ac:spMkLst>
            <pc:docMk/>
            <pc:sldMk cId="1970719808" sldId="273"/>
            <ac:spMk id="14" creationId="{E89F820C-929C-4D21-BC7D-42CAA0A66CDC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23.720" v="55" actId="1076"/>
        <pc:sldMkLst>
          <pc:docMk/>
          <pc:sldMk cId="4060743519" sldId="275"/>
        </pc:sldMkLst>
        <pc:spChg chg="mod ord">
          <ac:chgData name="Rosales, Karla" userId="0b2e1671-3f43-44dd-8c43-a65173f10dda" providerId="ADAL" clId="{40D1FB2D-B722-4A20-84EC-1436EE84C0BC}" dt="2024-08-22T17:01:23.720" v="55" actId="1076"/>
          <ac:spMkLst>
            <pc:docMk/>
            <pc:sldMk cId="4060743519" sldId="275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12.912" v="53" actId="700"/>
          <ac:spMkLst>
            <pc:docMk/>
            <pc:sldMk cId="4060743519" sldId="275"/>
            <ac:spMk id="10" creationId="{B267E373-10B6-44F6-9369-57F25D34A3BA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39.342" v="58" actId="1076"/>
        <pc:sldMkLst>
          <pc:docMk/>
          <pc:sldMk cId="2746469190" sldId="276"/>
        </pc:sldMkLst>
        <pc:spChg chg="mod ord">
          <ac:chgData name="Rosales, Karla" userId="0b2e1671-3f43-44dd-8c43-a65173f10dda" providerId="ADAL" clId="{40D1FB2D-B722-4A20-84EC-1436EE84C0BC}" dt="2024-08-22T17:01:39.342" v="58" actId="1076"/>
          <ac:spMkLst>
            <pc:docMk/>
            <pc:sldMk cId="2746469190" sldId="276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18.234" v="54" actId="700"/>
          <ac:spMkLst>
            <pc:docMk/>
            <pc:sldMk cId="2746469190" sldId="276"/>
            <ac:spMk id="10" creationId="{B267E373-10B6-44F6-9369-57F25D34A3BA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1:34.431" v="57" actId="1076"/>
        <pc:sldMkLst>
          <pc:docMk/>
          <pc:sldMk cId="1094010222" sldId="277"/>
        </pc:sldMkLst>
        <pc:spChg chg="mod ord">
          <ac:chgData name="Rosales, Karla" userId="0b2e1671-3f43-44dd-8c43-a65173f10dda" providerId="ADAL" clId="{40D1FB2D-B722-4A20-84EC-1436EE84C0BC}" dt="2024-08-22T17:01:34.431" v="57" actId="1076"/>
          <ac:spMkLst>
            <pc:docMk/>
            <pc:sldMk cId="1094010222" sldId="277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1:29.572" v="56" actId="700"/>
          <ac:spMkLst>
            <pc:docMk/>
            <pc:sldMk cId="1094010222" sldId="277"/>
            <ac:spMk id="10" creationId="{B267E373-10B6-44F6-9369-57F25D34A3BA}"/>
          </ac:spMkLst>
        </pc:spChg>
      </pc:sldChg>
      <pc:sldChg chg="modSp mod">
        <pc:chgData name="Rosales, Karla" userId="0b2e1671-3f43-44dd-8c43-a65173f10dda" providerId="ADAL" clId="{40D1FB2D-B722-4A20-84EC-1436EE84C0BC}" dt="2024-08-22T16:49:10.717" v="25" actId="27636"/>
        <pc:sldMkLst>
          <pc:docMk/>
          <pc:sldMk cId="1087944259" sldId="278"/>
        </pc:sldMkLst>
        <pc:spChg chg="mod">
          <ac:chgData name="Rosales, Karla" userId="0b2e1671-3f43-44dd-8c43-a65173f10dda" providerId="ADAL" clId="{40D1FB2D-B722-4A20-84EC-1436EE84C0BC}" dt="2024-08-22T16:49:10.717" v="25" actId="27636"/>
          <ac:spMkLst>
            <pc:docMk/>
            <pc:sldMk cId="1087944259" sldId="278"/>
            <ac:spMk id="10" creationId="{B267E373-10B6-44F6-9369-57F25D34A3BA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7:02:19.790" v="65" actId="700"/>
        <pc:sldMkLst>
          <pc:docMk/>
          <pc:sldMk cId="1564078518" sldId="279"/>
        </pc:sldMkLst>
        <pc:spChg chg="mod ord">
          <ac:chgData name="Rosales, Karla" userId="0b2e1671-3f43-44dd-8c43-a65173f10dda" providerId="ADAL" clId="{40D1FB2D-B722-4A20-84EC-1436EE84C0BC}" dt="2024-08-22T17:02:19.790" v="65" actId="700"/>
          <ac:spMkLst>
            <pc:docMk/>
            <pc:sldMk cId="1564078518" sldId="279"/>
            <ac:spMk id="11" creationId="{A2676E7E-0B35-4C3B-A24E-47F6C6130376}"/>
          </ac:spMkLst>
        </pc:spChg>
      </pc:sldChg>
      <pc:sldChg chg="mod modClrScheme chgLayout">
        <pc:chgData name="Rosales, Karla" userId="0b2e1671-3f43-44dd-8c43-a65173f10dda" providerId="ADAL" clId="{40D1FB2D-B722-4A20-84EC-1436EE84C0BC}" dt="2024-08-22T16:50:55.035" v="46" actId="700"/>
        <pc:sldMkLst>
          <pc:docMk/>
          <pc:sldMk cId="1843492033" sldId="281"/>
        </pc:sldMkLst>
      </pc:sldChg>
      <pc:sldChg chg="addSp delSp modSp mod modClrScheme chgLayout">
        <pc:chgData name="Rosales, Karla" userId="0b2e1671-3f43-44dd-8c43-a65173f10dda" providerId="ADAL" clId="{40D1FB2D-B722-4A20-84EC-1436EE84C0BC}" dt="2024-08-22T17:02:10.560" v="63" actId="1076"/>
        <pc:sldMkLst>
          <pc:docMk/>
          <pc:sldMk cId="747153158" sldId="283"/>
        </pc:sldMkLst>
        <pc:spChg chg="add del mod ord">
          <ac:chgData name="Rosales, Karla" userId="0b2e1671-3f43-44dd-8c43-a65173f10dda" providerId="ADAL" clId="{40D1FB2D-B722-4A20-84EC-1436EE84C0BC}" dt="2024-08-22T17:02:06.337" v="62" actId="700"/>
          <ac:spMkLst>
            <pc:docMk/>
            <pc:sldMk cId="747153158" sldId="283"/>
            <ac:spMk id="2" creationId="{C50494DD-0E40-0AFC-5021-17DA7F5A29A9}"/>
          </ac:spMkLst>
        </pc:spChg>
        <pc:spChg chg="mod ord">
          <ac:chgData name="Rosales, Karla" userId="0b2e1671-3f43-44dd-8c43-a65173f10dda" providerId="ADAL" clId="{40D1FB2D-B722-4A20-84EC-1436EE84C0BC}" dt="2024-08-22T17:02:10.560" v="63" actId="1076"/>
          <ac:spMkLst>
            <pc:docMk/>
            <pc:sldMk cId="747153158" sldId="283"/>
            <ac:spMk id="3" creationId="{00000000-0000-0000-0000-000000000000}"/>
          </ac:spMkLst>
        </pc:spChg>
        <pc:spChg chg="mod ord">
          <ac:chgData name="Rosales, Karla" userId="0b2e1671-3f43-44dd-8c43-a65173f10dda" providerId="ADAL" clId="{40D1FB2D-B722-4A20-84EC-1436EE84C0BC}" dt="2024-08-22T17:02:06.337" v="62" actId="700"/>
          <ac:spMkLst>
            <pc:docMk/>
            <pc:sldMk cId="747153158" sldId="283"/>
            <ac:spMk id="18" creationId="{0806522B-EA7B-42B6-A1CD-C56CB611BC48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6:50:18.793" v="40" actId="700"/>
        <pc:sldMkLst>
          <pc:docMk/>
          <pc:sldMk cId="4054429675" sldId="286"/>
        </pc:sldMkLst>
        <pc:spChg chg="mod ord">
          <ac:chgData name="Rosales, Karla" userId="0b2e1671-3f43-44dd-8c43-a65173f10dda" providerId="ADAL" clId="{40D1FB2D-B722-4A20-84EC-1436EE84C0BC}" dt="2024-08-22T16:50:18.793" v="40" actId="700"/>
          <ac:spMkLst>
            <pc:docMk/>
            <pc:sldMk cId="4054429675" sldId="286"/>
            <ac:spMk id="11" creationId="{A2676E7E-0B35-4C3B-A24E-47F6C6130376}"/>
          </ac:spMkLst>
        </pc:spChg>
      </pc:sldChg>
      <pc:sldChg chg="modSp mod modClrScheme chgLayout">
        <pc:chgData name="Rosales, Karla" userId="0b2e1671-3f43-44dd-8c43-a65173f10dda" providerId="ADAL" clId="{40D1FB2D-B722-4A20-84EC-1436EE84C0BC}" dt="2024-08-22T16:50:36.371" v="44" actId="14100"/>
        <pc:sldMkLst>
          <pc:docMk/>
          <pc:sldMk cId="3393698997" sldId="287"/>
        </pc:sldMkLst>
        <pc:spChg chg="mod ord">
          <ac:chgData name="Rosales, Karla" userId="0b2e1671-3f43-44dd-8c43-a65173f10dda" providerId="ADAL" clId="{40D1FB2D-B722-4A20-84EC-1436EE84C0BC}" dt="2024-08-22T16:50:36.371" v="44" actId="14100"/>
          <ac:spMkLst>
            <pc:docMk/>
            <pc:sldMk cId="3393698997" sldId="287"/>
            <ac:spMk id="11" creationId="{A2676E7E-0B35-4C3B-A24E-47F6C6130376}"/>
          </ac:spMkLst>
        </pc:spChg>
      </pc:sldChg>
      <pc:sldMasterChg chg="modSldLayout">
        <pc:chgData name="Rosales, Karla" userId="0b2e1671-3f43-44dd-8c43-a65173f10dda" providerId="ADAL" clId="{40D1FB2D-B722-4A20-84EC-1436EE84C0BC}" dt="2024-08-22T16:46:27.380" v="24" actId="478"/>
        <pc:sldMasterMkLst>
          <pc:docMk/>
          <pc:sldMasterMk cId="4152732138" sldId="2147483708"/>
        </pc:sldMasterMkLst>
        <pc:sldLayoutChg chg="delSp modSp mod">
          <pc:chgData name="Rosales, Karla" userId="0b2e1671-3f43-44dd-8c43-a65173f10dda" providerId="ADAL" clId="{40D1FB2D-B722-4A20-84EC-1436EE84C0BC}" dt="2024-08-22T16:46:24.142" v="22" actId="478"/>
          <pc:sldLayoutMkLst>
            <pc:docMk/>
            <pc:sldMasterMk cId="4152732138" sldId="2147483708"/>
            <pc:sldLayoutMk cId="1799707630" sldId="2147483709"/>
          </pc:sldLayoutMkLst>
          <pc:picChg chg="del">
            <ac:chgData name="Rosales, Karla" userId="0b2e1671-3f43-44dd-8c43-a65173f10dda" providerId="ADAL" clId="{40D1FB2D-B722-4A20-84EC-1436EE84C0BC}" dt="2024-08-22T16:46:24.142" v="22" actId="478"/>
            <ac:picMkLst>
              <pc:docMk/>
              <pc:sldMasterMk cId="4152732138" sldId="2147483708"/>
              <pc:sldLayoutMk cId="1799707630" sldId="2147483709"/>
              <ac:picMk id="7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27.380" v="24" actId="478"/>
          <pc:sldLayoutMkLst>
            <pc:docMk/>
            <pc:sldMasterMk cId="4152732138" sldId="2147483708"/>
            <pc:sldLayoutMk cId="837783019" sldId="2147483710"/>
          </pc:sldLayoutMkLst>
          <pc:picChg chg="del">
            <ac:chgData name="Rosales, Karla" userId="0b2e1671-3f43-44dd-8c43-a65173f10dda" providerId="ADAL" clId="{40D1FB2D-B722-4A20-84EC-1436EE84C0BC}" dt="2024-08-22T16:46:27.380" v="24" actId="478"/>
            <ac:picMkLst>
              <pc:docMk/>
              <pc:sldMasterMk cId="4152732138" sldId="2147483708"/>
              <pc:sldLayoutMk cId="837783019" sldId="2147483710"/>
              <ac:picMk id="7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03.381" v="3" actId="478"/>
          <pc:sldLayoutMkLst>
            <pc:docMk/>
            <pc:sldMasterMk cId="4152732138" sldId="2147483708"/>
            <pc:sldLayoutMk cId="1318743840" sldId="2147483711"/>
          </pc:sldLayoutMkLst>
          <pc:picChg chg="del">
            <ac:chgData name="Rosales, Karla" userId="0b2e1671-3f43-44dd-8c43-a65173f10dda" providerId="ADAL" clId="{40D1FB2D-B722-4A20-84EC-1436EE84C0BC}" dt="2024-08-22T16:46:02.461" v="1" actId="478"/>
            <ac:picMkLst>
              <pc:docMk/>
              <pc:sldMasterMk cId="4152732138" sldId="2147483708"/>
              <pc:sldLayoutMk cId="1318743840" sldId="2147483711"/>
              <ac:picMk id="7" creationId="{00000000-0000-0000-0000-000000000000}"/>
            </ac:picMkLst>
          </pc:picChg>
          <pc:picChg chg="del mod">
            <ac:chgData name="Rosales, Karla" userId="0b2e1671-3f43-44dd-8c43-a65173f10dda" providerId="ADAL" clId="{40D1FB2D-B722-4A20-84EC-1436EE84C0BC}" dt="2024-08-22T16:46:03.381" v="3" actId="478"/>
            <ac:picMkLst>
              <pc:docMk/>
              <pc:sldMasterMk cId="4152732138" sldId="2147483708"/>
              <pc:sldLayoutMk cId="1318743840" sldId="2147483711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05.793" v="5" actId="478"/>
          <pc:sldLayoutMkLst>
            <pc:docMk/>
            <pc:sldMasterMk cId="4152732138" sldId="2147483708"/>
            <pc:sldLayoutMk cId="2301562154" sldId="2147483712"/>
          </pc:sldLayoutMkLst>
          <pc:picChg chg="del">
            <ac:chgData name="Rosales, Karla" userId="0b2e1671-3f43-44dd-8c43-a65173f10dda" providerId="ADAL" clId="{40D1FB2D-B722-4A20-84EC-1436EE84C0BC}" dt="2024-08-22T16:46:05.793" v="5" actId="478"/>
            <ac:picMkLst>
              <pc:docMk/>
              <pc:sldMasterMk cId="4152732138" sldId="2147483708"/>
              <pc:sldLayoutMk cId="2301562154" sldId="2147483712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07.731" v="7" actId="478"/>
          <pc:sldLayoutMkLst>
            <pc:docMk/>
            <pc:sldMasterMk cId="4152732138" sldId="2147483708"/>
            <pc:sldLayoutMk cId="2849582971" sldId="2147483713"/>
          </pc:sldLayoutMkLst>
          <pc:picChg chg="del">
            <ac:chgData name="Rosales, Karla" userId="0b2e1671-3f43-44dd-8c43-a65173f10dda" providerId="ADAL" clId="{40D1FB2D-B722-4A20-84EC-1436EE84C0BC}" dt="2024-08-22T16:46:07.731" v="7" actId="478"/>
            <ac:picMkLst>
              <pc:docMk/>
              <pc:sldMasterMk cId="4152732138" sldId="2147483708"/>
              <pc:sldLayoutMk cId="2849582971" sldId="2147483713"/>
              <ac:picMk id="10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09.276" v="9" actId="478"/>
          <pc:sldLayoutMkLst>
            <pc:docMk/>
            <pc:sldMasterMk cId="4152732138" sldId="2147483708"/>
            <pc:sldLayoutMk cId="4229853038" sldId="2147483714"/>
          </pc:sldLayoutMkLst>
          <pc:picChg chg="del">
            <ac:chgData name="Rosales, Karla" userId="0b2e1671-3f43-44dd-8c43-a65173f10dda" providerId="ADAL" clId="{40D1FB2D-B722-4A20-84EC-1436EE84C0BC}" dt="2024-08-22T16:46:09.276" v="9" actId="478"/>
            <ac:picMkLst>
              <pc:docMk/>
              <pc:sldMasterMk cId="4152732138" sldId="2147483708"/>
              <pc:sldLayoutMk cId="4229853038" sldId="2147483714"/>
              <ac:picMk id="6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10.949" v="11" actId="478"/>
          <pc:sldLayoutMkLst>
            <pc:docMk/>
            <pc:sldMasterMk cId="4152732138" sldId="2147483708"/>
            <pc:sldLayoutMk cId="1902251520" sldId="2147483715"/>
          </pc:sldLayoutMkLst>
          <pc:picChg chg="del">
            <ac:chgData name="Rosales, Karla" userId="0b2e1671-3f43-44dd-8c43-a65173f10dda" providerId="ADAL" clId="{40D1FB2D-B722-4A20-84EC-1436EE84C0BC}" dt="2024-08-22T16:46:10.949" v="11" actId="478"/>
            <ac:picMkLst>
              <pc:docMk/>
              <pc:sldMasterMk cId="4152732138" sldId="2147483708"/>
              <pc:sldLayoutMk cId="1902251520" sldId="2147483715"/>
              <ac:picMk id="5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14.487" v="15" actId="478"/>
          <pc:sldLayoutMkLst>
            <pc:docMk/>
            <pc:sldMasterMk cId="4152732138" sldId="2147483708"/>
            <pc:sldLayoutMk cId="3079246191" sldId="2147483716"/>
          </pc:sldLayoutMkLst>
          <pc:picChg chg="del">
            <ac:chgData name="Rosales, Karla" userId="0b2e1671-3f43-44dd-8c43-a65173f10dda" providerId="ADAL" clId="{40D1FB2D-B722-4A20-84EC-1436EE84C0BC}" dt="2024-08-22T16:46:14.487" v="15" actId="478"/>
            <ac:picMkLst>
              <pc:docMk/>
              <pc:sldMasterMk cId="4152732138" sldId="2147483708"/>
              <pc:sldLayoutMk cId="3079246191" sldId="2147483716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16.228" v="16" actId="478"/>
          <pc:sldLayoutMkLst>
            <pc:docMk/>
            <pc:sldMasterMk cId="4152732138" sldId="2147483708"/>
            <pc:sldLayoutMk cId="3907616505" sldId="2147483717"/>
          </pc:sldLayoutMkLst>
          <pc:picChg chg="del">
            <ac:chgData name="Rosales, Karla" userId="0b2e1671-3f43-44dd-8c43-a65173f10dda" providerId="ADAL" clId="{40D1FB2D-B722-4A20-84EC-1436EE84C0BC}" dt="2024-08-22T16:46:16.228" v="16" actId="478"/>
            <ac:picMkLst>
              <pc:docMk/>
              <pc:sldMasterMk cId="4152732138" sldId="2147483708"/>
              <pc:sldLayoutMk cId="3907616505" sldId="2147483717"/>
              <ac:picMk id="8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17.979" v="18" actId="478"/>
          <pc:sldLayoutMkLst>
            <pc:docMk/>
            <pc:sldMasterMk cId="4152732138" sldId="2147483708"/>
            <pc:sldLayoutMk cId="3346985844" sldId="2147483718"/>
          </pc:sldLayoutMkLst>
          <pc:picChg chg="del mod">
            <ac:chgData name="Rosales, Karla" userId="0b2e1671-3f43-44dd-8c43-a65173f10dda" providerId="ADAL" clId="{40D1FB2D-B722-4A20-84EC-1436EE84C0BC}" dt="2024-08-22T16:46:17.979" v="18" actId="478"/>
            <ac:picMkLst>
              <pc:docMk/>
              <pc:sldMasterMk cId="4152732138" sldId="2147483708"/>
              <pc:sldLayoutMk cId="3346985844" sldId="2147483718"/>
              <ac:picMk id="7" creationId="{00000000-0000-0000-0000-000000000000}"/>
            </ac:picMkLst>
          </pc:picChg>
        </pc:sldLayoutChg>
        <pc:sldLayoutChg chg="delSp modSp mod">
          <pc:chgData name="Rosales, Karla" userId="0b2e1671-3f43-44dd-8c43-a65173f10dda" providerId="ADAL" clId="{40D1FB2D-B722-4A20-84EC-1436EE84C0BC}" dt="2024-08-22T16:46:19.508" v="20" actId="478"/>
          <pc:sldLayoutMkLst>
            <pc:docMk/>
            <pc:sldMasterMk cId="4152732138" sldId="2147483708"/>
            <pc:sldLayoutMk cId="269809489" sldId="2147483719"/>
          </pc:sldLayoutMkLst>
          <pc:picChg chg="del">
            <ac:chgData name="Rosales, Karla" userId="0b2e1671-3f43-44dd-8c43-a65173f10dda" providerId="ADAL" clId="{40D1FB2D-B722-4A20-84EC-1436EE84C0BC}" dt="2024-08-22T16:46:19.508" v="20" actId="478"/>
            <ac:picMkLst>
              <pc:docMk/>
              <pc:sldMasterMk cId="4152732138" sldId="2147483708"/>
              <pc:sldLayoutMk cId="269809489" sldId="2147483719"/>
              <ac:picMk id="7" creationId="{00000000-0000-0000-0000-000000000000}"/>
            </ac:picMkLst>
          </pc:picChg>
        </pc:sldLayoutChg>
      </pc:sldMasterChg>
    </pc:docChg>
  </pc:docChgLst>
  <pc:docChgLst>
    <pc:chgData name="Rosales, Karla" userId="S::karla.rosales@lausd.net::0b2e1671-3f43-44dd-8c43-a65173f10dda" providerId="AD" clId="Web-{69F14B10-F27F-7B57-B0FB-C8B65D886AEE}"/>
    <pc:docChg chg="modSld">
      <pc:chgData name="Rosales, Karla" userId="S::karla.rosales@lausd.net::0b2e1671-3f43-44dd-8c43-a65173f10dda" providerId="AD" clId="Web-{69F14B10-F27F-7B57-B0FB-C8B65D886AEE}" dt="2024-08-22T17:07:04.198" v="0" actId="14100"/>
      <pc:docMkLst>
        <pc:docMk/>
      </pc:docMkLst>
      <pc:sldChg chg="modSp">
        <pc:chgData name="Rosales, Karla" userId="S::karla.rosales@lausd.net::0b2e1671-3f43-44dd-8c43-a65173f10dda" providerId="AD" clId="Web-{69F14B10-F27F-7B57-B0FB-C8B65D886AEE}" dt="2024-08-22T17:07:04.198" v="0" actId="14100"/>
        <pc:sldMkLst>
          <pc:docMk/>
          <pc:sldMk cId="0" sldId="256"/>
        </pc:sldMkLst>
        <pc:spChg chg="mod">
          <ac:chgData name="Rosales, Karla" userId="S::karla.rosales@lausd.net::0b2e1671-3f43-44dd-8c43-a65173f10dda" providerId="AD" clId="Web-{69F14B10-F27F-7B57-B0FB-C8B65D886AEE}" dt="2024-08-22T17:07:04.198" v="0" actId="14100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8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AFC0-0283-46FA-AEB5-AE77A1F43C7F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9527-6542-41FE-8DF9-0B124C89A1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8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6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2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6E0BC-51EE-4218-A209-CC610A508E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62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  <a:p>
            <a:r>
              <a:rPr lang="en-US" dirty="0"/>
              <a:t>Emergency</a:t>
            </a:r>
            <a:r>
              <a:rPr lang="en-US" baseline="0" dirty="0"/>
              <a:t> contact is listed on this homepage.  After emergency phone call, you will still need to submit a service request.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E0BC-51EE-4218-A209-CC610A508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7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</a:t>
            </a:r>
            <a:r>
              <a:rPr lang="en-US" baseline="0" dirty="0"/>
              <a:t>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F9527-6542-41FE-8DF9-0B124C89A1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7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25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5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889" y="1643198"/>
            <a:ext cx="5977126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46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1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5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1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4C12C2-8F67-4940-A3CB-022B6AEED71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6D63E33-E11B-48CB-8440-1BAFFF6D8E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8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.laschools.org/applications/mo/workorder-reques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696" y="965200"/>
            <a:ext cx="4982827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400" dirty="0">
                <a:solidFill>
                  <a:schemeClr val="tx2"/>
                </a:solidFill>
              </a:rPr>
              <a:t>Service Call Reporting Guide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6F565-80DF-430C-87A3-45536547BC05}"/>
              </a:ext>
            </a:extLst>
          </p:cNvPr>
          <p:cNvSpPr txBox="1"/>
          <p:nvPr/>
        </p:nvSpPr>
        <p:spPr>
          <a:xfrm>
            <a:off x="617517" y="1159565"/>
            <a:ext cx="2203516" cy="443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2400" cap="all" spc="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5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0100" y="1622425"/>
            <a:ext cx="8343900" cy="1447800"/>
          </a:xfrm>
        </p:spPr>
        <p:txBody>
          <a:bodyPr>
            <a:noAutofit/>
          </a:bodyPr>
          <a:lstStyle/>
          <a:p>
            <a:r>
              <a:rPr lang="en-US" sz="2800" dirty="0"/>
              <a:t>After selecting the appropriate site, the School Address and Location Code will auto populate.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552F1-7837-4BD8-A69D-F6CEC821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429001"/>
            <a:ext cx="8610600" cy="136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21DC1E-FE47-48ED-8C43-7261C2BCB958}"/>
              </a:ext>
            </a:extLst>
          </p:cNvPr>
          <p:cNvSpPr/>
          <p:nvPr/>
        </p:nvSpPr>
        <p:spPr>
          <a:xfrm>
            <a:off x="1752600" y="4267203"/>
            <a:ext cx="5867400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EB53A-2861-4180-9C61-D7F0F137F581}"/>
              </a:ext>
            </a:extLst>
          </p:cNvPr>
          <p:cNvSpPr/>
          <p:nvPr/>
        </p:nvSpPr>
        <p:spPr>
          <a:xfrm>
            <a:off x="7677150" y="4267203"/>
            <a:ext cx="1162051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89F820C-929C-4D21-BC7D-42CAA0A66C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3400" y="160338"/>
            <a:ext cx="7340600" cy="1143000"/>
          </a:xfrm>
        </p:spPr>
        <p:txBody>
          <a:bodyPr>
            <a:normAutofit/>
          </a:bodyPr>
          <a:lstStyle/>
          <a:p>
            <a:r>
              <a:rPr lang="en-US" b="1" dirty="0"/>
              <a:t>School Name and Address</a:t>
            </a:r>
          </a:p>
        </p:txBody>
      </p:sp>
    </p:spTree>
    <p:extLst>
      <p:ext uri="{BB962C8B-B14F-4D97-AF65-F5344CB8AC3E}">
        <p14:creationId xmlns:p14="http://schemas.microsoft.com/office/powerpoint/2010/main" val="197071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67E373-10B6-44F6-9369-57F25D34A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3400" y="160338"/>
            <a:ext cx="7340600" cy="1143000"/>
          </a:xfrm>
        </p:spPr>
        <p:txBody>
          <a:bodyPr>
            <a:normAutofit/>
          </a:bodyPr>
          <a:lstStyle/>
          <a:p>
            <a:r>
              <a:rPr lang="en-US" b="1" dirty="0"/>
              <a:t>Problem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6762750" cy="2743200"/>
          </a:xfrm>
        </p:spPr>
        <p:txBody>
          <a:bodyPr>
            <a:normAutofit/>
          </a:bodyPr>
          <a:lstStyle/>
          <a:p>
            <a:r>
              <a:rPr lang="en-US" sz="2800" dirty="0"/>
              <a:t>In as much detail as possible include: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Location of item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Board Number (if available)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Item problem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342891" indent="-342891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1238FE-B391-43DB-BCF8-16D35199C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1"/>
            <a:ext cx="8229600" cy="1290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074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67E373-10B6-44F6-9369-57F25D34A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3400" y="160338"/>
            <a:ext cx="7340600" cy="1143000"/>
          </a:xfrm>
        </p:spPr>
        <p:txBody>
          <a:bodyPr>
            <a:normAutofit/>
          </a:bodyPr>
          <a:lstStyle/>
          <a:p>
            <a:r>
              <a:rPr lang="en-US" b="1" dirty="0"/>
              <a:t>Fill Remaining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9832" y="1399410"/>
            <a:ext cx="6762750" cy="3048000"/>
          </a:xfrm>
        </p:spPr>
        <p:txBody>
          <a:bodyPr>
            <a:norm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Building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Location Detail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Craft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Type of 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9898EF-E087-462B-8B14-A94871AB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657601"/>
            <a:ext cx="8032684" cy="211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9E56D-915E-4AAA-AA9D-0C287F803A1C}"/>
              </a:ext>
            </a:extLst>
          </p:cNvPr>
          <p:cNvSpPr txBox="1"/>
          <p:nvPr/>
        </p:nvSpPr>
        <p:spPr>
          <a:xfrm>
            <a:off x="4800600" y="204451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*Use the dropdown arrows to make selections. 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DAACD55-9553-4A74-BF3E-F7F0810D3A3B}"/>
              </a:ext>
            </a:extLst>
          </p:cNvPr>
          <p:cNvSpPr/>
          <p:nvPr/>
        </p:nvSpPr>
        <p:spPr>
          <a:xfrm rot="19183253">
            <a:off x="5171893" y="3319819"/>
            <a:ext cx="685800" cy="457200"/>
          </a:xfrm>
          <a:prstGeom prst="leftArrow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12D8426-F134-4BF1-834D-27C7D150FCE2}"/>
              </a:ext>
            </a:extLst>
          </p:cNvPr>
          <p:cNvSpPr/>
          <p:nvPr/>
        </p:nvSpPr>
        <p:spPr>
          <a:xfrm rot="19183253">
            <a:off x="4457700" y="4388820"/>
            <a:ext cx="685800" cy="457200"/>
          </a:xfrm>
          <a:prstGeom prst="leftArrow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2A37F2D-C993-44F5-9B15-4C3A1EFCF5E1}"/>
              </a:ext>
            </a:extLst>
          </p:cNvPr>
          <p:cNvSpPr/>
          <p:nvPr/>
        </p:nvSpPr>
        <p:spPr>
          <a:xfrm rot="19183253">
            <a:off x="5698579" y="4861711"/>
            <a:ext cx="685800" cy="457200"/>
          </a:xfrm>
          <a:prstGeom prst="leftArrow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6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8729-4A55-4461-86EB-D59C0911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84" y="3565059"/>
            <a:ext cx="7315200" cy="2104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67E373-10B6-44F6-9369-57F25D34A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3400" y="160338"/>
            <a:ext cx="7340600" cy="1143000"/>
          </a:xfrm>
        </p:spPr>
        <p:txBody>
          <a:bodyPr>
            <a:normAutofit/>
          </a:bodyPr>
          <a:lstStyle/>
          <a:p>
            <a:r>
              <a:rPr lang="en-US" b="1" dirty="0"/>
              <a:t>Fill Remaining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23514"/>
            <a:ext cx="6762750" cy="1752600"/>
          </a:xfrm>
        </p:spPr>
        <p:txBody>
          <a:bodyPr>
            <a:norm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Full Name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Phone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Upload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9E56D-915E-4AAA-AA9D-0C287F803A1C}"/>
              </a:ext>
            </a:extLst>
          </p:cNvPr>
          <p:cNvSpPr txBox="1"/>
          <p:nvPr/>
        </p:nvSpPr>
        <p:spPr>
          <a:xfrm>
            <a:off x="3810000" y="29834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</a:rPr>
              <a:t>*Your name will auto-fill after  signing 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A3518-93B5-4F0C-9DE1-31AC6C8C257B}"/>
              </a:ext>
            </a:extLst>
          </p:cNvPr>
          <p:cNvSpPr/>
          <p:nvPr/>
        </p:nvSpPr>
        <p:spPr>
          <a:xfrm>
            <a:off x="3219384" y="3590306"/>
            <a:ext cx="4553016" cy="608347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0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67E373-10B6-44F6-9369-57F25D34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2" y="160337"/>
            <a:ext cx="4419601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Save and Continue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8D38E8-4A40-4079-9F1A-5FF188BF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71600"/>
            <a:ext cx="8343900" cy="1447800"/>
          </a:xfrm>
        </p:spPr>
        <p:txBody>
          <a:bodyPr>
            <a:noAutofit/>
          </a:bodyPr>
          <a:lstStyle/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800" dirty="0"/>
              <a:t>Ensure all fields are completed</a:t>
            </a:r>
          </a:p>
          <a:p>
            <a:pPr marL="457189" indent="-457189">
              <a:buFont typeface="Wingdings" panose="05000000000000000000" pitchFamily="2" charset="2"/>
              <a:buChar char="Ø"/>
            </a:pPr>
            <a:r>
              <a:rPr lang="en-US" sz="2800" dirty="0"/>
              <a:t>Click “Save and Continue” at bottom of screen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5E920-4B8F-45DE-8D43-7BABE0CD8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5638800" cy="3997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C72CC5-9384-416B-8339-AE3AD222190E}"/>
              </a:ext>
            </a:extLst>
          </p:cNvPr>
          <p:cNvSpPr/>
          <p:nvPr/>
        </p:nvSpPr>
        <p:spPr>
          <a:xfrm>
            <a:off x="2743200" y="6248403"/>
            <a:ext cx="1447800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806522B-EA7B-42B6-A1CD-C56CB611B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603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/>
              <a:t>Review and Submit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1600" y="1524000"/>
            <a:ext cx="3962400" cy="1905000"/>
          </a:xfrm>
        </p:spPr>
        <p:txBody>
          <a:bodyPr>
            <a:noAutofit/>
          </a:bodyPr>
          <a:lstStyle/>
          <a:p>
            <a:r>
              <a:rPr lang="en-US" sz="2800" dirty="0"/>
              <a:t>You will be able to review the service request and make changes if necessary.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AA4C2-2485-45EA-B490-FEC32A9DC389}"/>
              </a:ext>
            </a:extLst>
          </p:cNvPr>
          <p:cNvSpPr txBox="1"/>
          <p:nvPr/>
        </p:nvSpPr>
        <p:spPr>
          <a:xfrm>
            <a:off x="5257800" y="3429002"/>
            <a:ext cx="381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+mn-lt"/>
              </a:rPr>
              <a:t>Click “Submit”, if you need to make changes select “Edit Request” to go back to the previous page.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11B94-A402-4253-8A11-3CD903F7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7" y="1524001"/>
            <a:ext cx="4882947" cy="457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AA0D94C-3068-4740-A71C-90D3E293EA47}"/>
              </a:ext>
            </a:extLst>
          </p:cNvPr>
          <p:cNvSpPr/>
          <p:nvPr/>
        </p:nvSpPr>
        <p:spPr>
          <a:xfrm>
            <a:off x="304801" y="5676901"/>
            <a:ext cx="1546259" cy="432268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806522B-EA7B-42B6-A1CD-C56CB611B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603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/>
              <a:t>1st Email - Report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29300" y="1981200"/>
            <a:ext cx="3314700" cy="1960563"/>
          </a:xfrm>
        </p:spPr>
        <p:txBody>
          <a:bodyPr>
            <a:noAutofit/>
          </a:bodyPr>
          <a:lstStyle/>
          <a:p>
            <a:r>
              <a:rPr lang="en-US" sz="2600" dirty="0"/>
              <a:t>The M &amp; O verification process is completed in two emails. </a:t>
            </a:r>
          </a:p>
          <a:p>
            <a:pPr lvl="1"/>
            <a:r>
              <a:rPr lang="en-US" dirty="0"/>
              <a:t>Verify Request</a:t>
            </a:r>
          </a:p>
          <a:p>
            <a:pPr lvl="1"/>
            <a:r>
              <a:rPr lang="en-US" dirty="0"/>
              <a:t>Report Validation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F7517-059E-4BCA-8B3C-FB946FDD2A68}"/>
              </a:ext>
            </a:extLst>
          </p:cNvPr>
          <p:cNvSpPr txBox="1"/>
          <p:nvPr/>
        </p:nvSpPr>
        <p:spPr>
          <a:xfrm>
            <a:off x="767316" y="5211372"/>
            <a:ext cx="7727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+mn-lt"/>
              </a:rPr>
              <a:t>1st email:</a:t>
            </a:r>
          </a:p>
          <a:p>
            <a:r>
              <a:rPr lang="en-US" sz="2600" dirty="0">
                <a:solidFill>
                  <a:srgbClr val="000000"/>
                </a:solidFill>
                <a:latin typeface="+mn-lt"/>
              </a:rPr>
              <a:t>Click on “Verify Request” to complete the request.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542893"/>
            <a:ext cx="4711707" cy="35625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C72CC5-9384-416B-8339-AE3AD222190E}"/>
              </a:ext>
            </a:extLst>
          </p:cNvPr>
          <p:cNvSpPr/>
          <p:nvPr/>
        </p:nvSpPr>
        <p:spPr>
          <a:xfrm>
            <a:off x="762001" y="2494977"/>
            <a:ext cx="905431" cy="32442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806522B-EA7B-42B6-A1CD-C56CB611B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>
            <a:normAutofit/>
          </a:bodyPr>
          <a:lstStyle/>
          <a:p>
            <a:r>
              <a:rPr lang="en-US" altLang="en-US" b="1" dirty="0"/>
              <a:t>2</a:t>
            </a:r>
            <a:r>
              <a:rPr lang="en-US" altLang="en-US" b="1" baseline="30000" dirty="0"/>
              <a:t>nd</a:t>
            </a:r>
            <a:r>
              <a:rPr lang="en-US" altLang="en-US" b="1" dirty="0"/>
              <a:t> Email - Report Validation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905000"/>
            <a:ext cx="3703638" cy="4022725"/>
          </a:xfrm>
        </p:spPr>
        <p:txBody>
          <a:bodyPr>
            <a:noAutofit/>
          </a:bodyPr>
          <a:lstStyle/>
          <a:p>
            <a:r>
              <a:rPr lang="en-US" sz="2800" b="1" dirty="0"/>
              <a:t>2nd email:</a:t>
            </a:r>
          </a:p>
          <a:p>
            <a:r>
              <a:rPr lang="en-US" sz="2600" dirty="0"/>
              <a:t>Confirms the successful validation of the request and provides a service request number.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98E399-6402-4B1C-9074-B163E6DC7714}"/>
              </a:ext>
            </a:extLst>
          </p:cNvPr>
          <p:cNvGrpSpPr/>
          <p:nvPr/>
        </p:nvGrpSpPr>
        <p:grpSpPr>
          <a:xfrm>
            <a:off x="3886201" y="1828803"/>
            <a:ext cx="4711707" cy="3562509"/>
            <a:chOff x="477946" y="1557337"/>
            <a:chExt cx="7037279" cy="44751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76C244-F9C4-44BC-90A9-940FC55E7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946" y="1557337"/>
              <a:ext cx="7037279" cy="447516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069DAD-DDF0-4D69-94AB-C7E3F219F663}"/>
                </a:ext>
              </a:extLst>
            </p:cNvPr>
            <p:cNvSpPr txBox="1"/>
            <p:nvPr/>
          </p:nvSpPr>
          <p:spPr>
            <a:xfrm>
              <a:off x="477946" y="5054601"/>
              <a:ext cx="4094054" cy="3479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Rodent dropping spotted in cafeteria.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AC72CC5-9384-416B-8339-AE3AD222190E}"/>
              </a:ext>
            </a:extLst>
          </p:cNvPr>
          <p:cNvSpPr/>
          <p:nvPr/>
        </p:nvSpPr>
        <p:spPr>
          <a:xfrm>
            <a:off x="3905584" y="2645242"/>
            <a:ext cx="3257216" cy="674129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5050" y="1295400"/>
            <a:ext cx="8108950" cy="1219200"/>
          </a:xfrm>
        </p:spPr>
        <p:txBody>
          <a:bodyPr>
            <a:noAutofit/>
          </a:bodyPr>
          <a:lstStyle/>
          <a:p>
            <a:r>
              <a:rPr lang="en-US" sz="2800" dirty="0"/>
              <a:t>All requests will be displayed on the Service Call Requests page. Displayed is a list of call(s) that you have generated from this webpage.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26D240-57ED-4ABA-AD47-E50831442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09" y="3007939"/>
            <a:ext cx="7467600" cy="573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00FE83-B079-403A-93CD-5FD66FE52194}"/>
              </a:ext>
            </a:extLst>
          </p:cNvPr>
          <p:cNvSpPr txBox="1"/>
          <p:nvPr/>
        </p:nvSpPr>
        <p:spPr>
          <a:xfrm>
            <a:off x="806517" y="3872683"/>
            <a:ext cx="7404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To view additional details of the call, you may click on the Request Number.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2870" y="300007"/>
            <a:ext cx="5898260" cy="707886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Service Call Requests Page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76E7E-0B35-4C3B-A24E-47F6C6130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0600" y="2438400"/>
            <a:ext cx="4343400" cy="2324100"/>
          </a:xfrm>
        </p:spPr>
        <p:txBody>
          <a:bodyPr>
            <a:noAutofit/>
          </a:bodyPr>
          <a:lstStyle/>
          <a:p>
            <a:r>
              <a:rPr lang="en-US" sz="2800" dirty="0"/>
              <a:t>To review a pending request with the request number, use the search box on the left of the Facilities Services Division website page.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64CA7-0A15-4290-AC60-44FDBA36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1"/>
            <a:ext cx="3581400" cy="369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5021B36-934D-4312-9A13-BD5F1E3BFA31}"/>
              </a:ext>
            </a:extLst>
          </p:cNvPr>
          <p:cNvSpPr/>
          <p:nvPr/>
        </p:nvSpPr>
        <p:spPr>
          <a:xfrm>
            <a:off x="762000" y="2514600"/>
            <a:ext cx="3429000" cy="76200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22870" y="300007"/>
            <a:ext cx="5898260" cy="707886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Review Pending Requests</a:t>
            </a:r>
          </a:p>
        </p:txBody>
      </p:sp>
    </p:spTree>
    <p:extLst>
      <p:ext uri="{BB962C8B-B14F-4D97-AF65-F5344CB8AC3E}">
        <p14:creationId xmlns:p14="http://schemas.microsoft.com/office/powerpoint/2010/main" val="15640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76E7E-0B35-4C3B-A24E-47F6C6130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9775" y="1295400"/>
            <a:ext cx="8404225" cy="2324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 Facilities Services Division Service Request page is used to report equipment maintenance and pest control issues. Some examples include: </a:t>
            </a:r>
          </a:p>
          <a:p>
            <a:pPr marL="9144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Refrigeration repair</a:t>
            </a:r>
          </a:p>
          <a:p>
            <a:pPr marL="9144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Oven calibration</a:t>
            </a:r>
          </a:p>
          <a:p>
            <a:pPr marL="9144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Chipping paint</a:t>
            </a:r>
          </a:p>
          <a:p>
            <a:pPr marL="9144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Pest activity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57300" y="300007"/>
            <a:ext cx="6629400" cy="707886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0000"/>
                </a:solidFill>
                <a:latin typeface="+mn-lt"/>
              </a:rPr>
              <a:t>Facilities Service Request Page </a:t>
            </a: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D78107-15E2-486D-B752-F0FC11194852}"/>
              </a:ext>
            </a:extLst>
          </p:cNvPr>
          <p:cNvSpPr txBox="1">
            <a:spLocks/>
          </p:cNvSpPr>
          <p:nvPr/>
        </p:nvSpPr>
        <p:spPr bwMode="auto">
          <a:xfrm>
            <a:off x="1857375" y="4953000"/>
            <a:ext cx="5429250" cy="1295400"/>
          </a:xfrm>
          <a:prstGeom prst="roundRect">
            <a:avLst/>
          </a:prstGeom>
          <a:solidFill>
            <a:srgbClr val="F79646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400" dirty="0">
                <a:solidFill>
                  <a:srgbClr val="000000"/>
                </a:solidFill>
                <a:latin typeface="+mn-lt"/>
              </a:rPr>
              <a:t>This DOES NOT include computer issues; follow instructions: How To Create a Remedy Ticket for computer issues.</a:t>
            </a:r>
          </a:p>
        </p:txBody>
      </p:sp>
    </p:spTree>
    <p:extLst>
      <p:ext uri="{BB962C8B-B14F-4D97-AF65-F5344CB8AC3E}">
        <p14:creationId xmlns:p14="http://schemas.microsoft.com/office/powerpoint/2010/main" val="40544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76E7E-0B35-4C3B-A24E-47F6C61303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1828800"/>
            <a:ext cx="4461591" cy="388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 Remedy Service Request page is used to report computer software and hardware issues.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Instructions are available on the Café LA website, Training and Resources page, in the CMS section.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6450" y="300007"/>
            <a:ext cx="4991100" cy="707886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rgbClr val="000000"/>
                </a:solidFill>
                <a:latin typeface="+mn-lt"/>
              </a:rPr>
              <a:t>Remedy</a:t>
            </a:r>
            <a:r>
              <a:rPr lang="fr-FR" sz="4000" b="1" dirty="0">
                <a:solidFill>
                  <a:srgbClr val="000000"/>
                </a:solidFill>
                <a:latin typeface="+mn-lt"/>
              </a:rPr>
              <a:t> Service Ticket</a:t>
            </a: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91" y="1219200"/>
            <a:ext cx="3429000" cy="486086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9369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90650"/>
            <a:ext cx="3962400" cy="2590800"/>
          </a:xfrm>
        </p:spPr>
        <p:txBody>
          <a:bodyPr>
            <a:normAutofit/>
          </a:bodyPr>
          <a:lstStyle/>
          <a:p>
            <a:r>
              <a:rPr lang="en-US" sz="2800" dirty="0"/>
              <a:t>Managers can access the Facilities Services Division Service Request page through the following URL: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C4B0EC-079F-4B50-B5A7-41D62295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456877"/>
            <a:ext cx="4450660" cy="4724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AACE8-63D5-4D4E-8C42-0FF71E1EF01F}"/>
              </a:ext>
            </a:extLst>
          </p:cNvPr>
          <p:cNvSpPr txBox="1"/>
          <p:nvPr/>
        </p:nvSpPr>
        <p:spPr>
          <a:xfrm>
            <a:off x="304801" y="5334003"/>
            <a:ext cx="9471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n-lt"/>
                <a:hlinkClick r:id="rId4"/>
              </a:rPr>
              <a:t>http://mo.laschools.org/applications/mo/workorder-request/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6F36C4-9115-4D79-9D54-DF5E5B5C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8" y="1479483"/>
            <a:ext cx="6944159" cy="4657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4648200"/>
            <a:ext cx="2209800" cy="1371600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9BB2F4-938F-492C-AFAA-6E1A50B05198}"/>
              </a:ext>
            </a:extLst>
          </p:cNvPr>
          <p:cNvSpPr txBox="1">
            <a:spLocks/>
          </p:cNvSpPr>
          <p:nvPr/>
        </p:nvSpPr>
        <p:spPr bwMode="auto">
          <a:xfrm>
            <a:off x="1295403" y="5257800"/>
            <a:ext cx="4080591" cy="838200"/>
          </a:xfrm>
          <a:prstGeom prst="roundRect">
            <a:avLst/>
          </a:prstGeom>
          <a:solidFill>
            <a:srgbClr val="F79646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400" dirty="0">
                <a:solidFill>
                  <a:srgbClr val="000000"/>
                </a:solidFill>
                <a:latin typeface="+mn-lt"/>
              </a:rPr>
              <a:t>Click on: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latin typeface="+mn-lt"/>
              </a:rPr>
              <a:t>M &amp; O Online Service Request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80CFBC-CDA1-4391-A852-2C0B3B6AD4F3}"/>
              </a:ext>
            </a:extLst>
          </p:cNvPr>
          <p:cNvCxnSpPr>
            <a:cxnSpLocks/>
          </p:cNvCxnSpPr>
          <p:nvPr/>
        </p:nvCxnSpPr>
        <p:spPr>
          <a:xfrm>
            <a:off x="6724647" y="4328160"/>
            <a:ext cx="0" cy="1005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981DEDE-0ACF-4B8E-88CE-9E94A1FF21B7}"/>
              </a:ext>
            </a:extLst>
          </p:cNvPr>
          <p:cNvSpPr txBox="1">
            <a:spLocks/>
          </p:cNvSpPr>
          <p:nvPr/>
        </p:nvSpPr>
        <p:spPr bwMode="auto">
          <a:xfrm>
            <a:off x="3825240" y="3684417"/>
            <a:ext cx="5242560" cy="554747"/>
          </a:xfrm>
          <a:prstGeom prst="roundRect">
            <a:avLst/>
          </a:prstGeom>
          <a:solidFill>
            <a:srgbClr val="F79646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400" dirty="0">
                <a:solidFill>
                  <a:srgbClr val="000000"/>
                </a:solidFill>
                <a:latin typeface="+mn-lt"/>
              </a:rPr>
              <a:t>From M&amp;O Maintenance &amp; Operations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1C6901-B539-4223-9453-0FFA5DA9D2FC}"/>
              </a:ext>
            </a:extLst>
          </p:cNvPr>
          <p:cNvCxnSpPr>
            <a:cxnSpLocks/>
          </p:cNvCxnSpPr>
          <p:nvPr/>
        </p:nvCxnSpPr>
        <p:spPr>
          <a:xfrm>
            <a:off x="5446901" y="5715003"/>
            <a:ext cx="457200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D78107-15E2-486D-B752-F0FC11194852}"/>
              </a:ext>
            </a:extLst>
          </p:cNvPr>
          <p:cNvSpPr txBox="1">
            <a:spLocks/>
          </p:cNvSpPr>
          <p:nvPr/>
        </p:nvSpPr>
        <p:spPr bwMode="auto">
          <a:xfrm>
            <a:off x="177015" y="231150"/>
            <a:ext cx="8789977" cy="953571"/>
          </a:xfrm>
          <a:prstGeom prst="roundRect">
            <a:avLst/>
          </a:prstGeom>
          <a:solidFill>
            <a:srgbClr val="F79646"/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2400" dirty="0">
                <a:solidFill>
                  <a:srgbClr val="000000"/>
                </a:solidFill>
                <a:latin typeface="+mn-lt"/>
              </a:rPr>
              <a:t>To access the </a:t>
            </a:r>
            <a:r>
              <a:rPr lang="fr-FR" sz="2400" dirty="0">
                <a:solidFill>
                  <a:srgbClr val="000000"/>
                </a:solidFill>
                <a:latin typeface="+mn-lt"/>
              </a:rPr>
              <a:t>Facilites Services Division Service Request page from the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Café LA website , go to the Training &amp; Resources page.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80CFBC-CDA1-4391-A852-2C0B3B6AD4F3}"/>
              </a:ext>
            </a:extLst>
          </p:cNvPr>
          <p:cNvCxnSpPr>
            <a:cxnSpLocks/>
          </p:cNvCxnSpPr>
          <p:nvPr/>
        </p:nvCxnSpPr>
        <p:spPr>
          <a:xfrm>
            <a:off x="2590800" y="1264920"/>
            <a:ext cx="0" cy="15544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959B36-9E0E-4372-9746-AD2E61FE6086}"/>
              </a:ext>
            </a:extLst>
          </p:cNvPr>
          <p:cNvSpPr/>
          <p:nvPr/>
        </p:nvSpPr>
        <p:spPr>
          <a:xfrm>
            <a:off x="2133600" y="2931577"/>
            <a:ext cx="990600" cy="19382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959B36-9E0E-4372-9746-AD2E61FE6086}"/>
              </a:ext>
            </a:extLst>
          </p:cNvPr>
          <p:cNvSpPr/>
          <p:nvPr/>
        </p:nvSpPr>
        <p:spPr>
          <a:xfrm>
            <a:off x="5882640" y="5301348"/>
            <a:ext cx="2194560" cy="228600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59B36-9E0E-4372-9746-AD2E61FE6086}"/>
              </a:ext>
            </a:extLst>
          </p:cNvPr>
          <p:cNvSpPr/>
          <p:nvPr/>
        </p:nvSpPr>
        <p:spPr>
          <a:xfrm>
            <a:off x="5942287" y="5628762"/>
            <a:ext cx="1188720" cy="186364"/>
          </a:xfrm>
          <a:prstGeom prst="rect">
            <a:avLst/>
          </a:prstGeom>
          <a:solidFill>
            <a:srgbClr val="FFFFFF">
              <a:alpha val="0"/>
            </a:srgbClr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7B89C7-DF12-4D7E-AD97-167B28844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71" y="2209801"/>
            <a:ext cx="6757260" cy="4426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434" y="315607"/>
            <a:ext cx="1600200" cy="1143000"/>
          </a:xfrm>
          <a:solidFill>
            <a:srgbClr val="F79646"/>
          </a:solidFill>
        </p:spPr>
        <p:txBody>
          <a:bodyPr/>
          <a:lstStyle/>
          <a:p>
            <a:pPr algn="ctr"/>
            <a:r>
              <a:rPr lang="en-US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2" y="174014"/>
            <a:ext cx="6757259" cy="1676399"/>
          </a:xfrm>
        </p:spPr>
        <p:txBody>
          <a:bodyPr>
            <a:no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Click the Login link on top right hand corner of page.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Enter your full district email address and password.</a:t>
            </a:r>
          </a:p>
          <a:p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59B36-9E0E-4372-9746-AD2E61FE6086}"/>
              </a:ext>
            </a:extLst>
          </p:cNvPr>
          <p:cNvSpPr/>
          <p:nvPr/>
        </p:nvSpPr>
        <p:spPr>
          <a:xfrm>
            <a:off x="1936684" y="3695703"/>
            <a:ext cx="2292416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690601-3581-4E25-83F0-4349B4F91051}"/>
              </a:ext>
            </a:extLst>
          </p:cNvPr>
          <p:cNvSpPr/>
          <p:nvPr/>
        </p:nvSpPr>
        <p:spPr>
          <a:xfrm>
            <a:off x="6590608" y="2057403"/>
            <a:ext cx="648392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534400" cy="2359025"/>
          </a:xfrm>
        </p:spPr>
        <p:txBody>
          <a:bodyPr>
            <a:normAutofit/>
          </a:bodyPr>
          <a:lstStyle/>
          <a:p>
            <a:r>
              <a:rPr lang="en-US" sz="2800" dirty="0"/>
              <a:t>After login, you will be taken to the Facilities Services Division homepage.  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Your name will appear in top right corner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“Logged in as (YOUR NAME HERE)”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AD678-DAC2-415F-92AA-F210D1E6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4" y="4000925"/>
            <a:ext cx="7848600" cy="1561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365374-1D57-46BE-AD8A-FB4A5C964A3B}"/>
              </a:ext>
            </a:extLst>
          </p:cNvPr>
          <p:cNvSpPr/>
          <p:nvPr/>
        </p:nvSpPr>
        <p:spPr>
          <a:xfrm>
            <a:off x="5867402" y="3886203"/>
            <a:ext cx="1676401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7300" y="300007"/>
            <a:ext cx="6629400" cy="707886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0000"/>
                </a:solidFill>
                <a:latin typeface="+mn-lt"/>
              </a:rPr>
              <a:t>Service </a:t>
            </a:r>
            <a:r>
              <a:rPr lang="fr-FR" sz="4000" b="1" dirty="0" err="1">
                <a:solidFill>
                  <a:srgbClr val="000000"/>
                </a:solidFill>
                <a:latin typeface="+mn-lt"/>
              </a:rPr>
              <a:t>Request</a:t>
            </a:r>
            <a:r>
              <a:rPr lang="fr-FR" sz="4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+mn-lt"/>
              </a:rPr>
              <a:t>Homepage</a:t>
            </a:r>
            <a:r>
              <a:rPr lang="fr-FR" sz="40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10034"/>
            <a:ext cx="9144000" cy="1324166"/>
          </a:xfrm>
          <a:prstGeom prst="rect">
            <a:avLst/>
          </a:prstGeom>
          <a:solidFill>
            <a:srgbClr val="FFFFFF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C9AC55-0BAF-493E-ABF5-2B31E3E3D7ED}"/>
              </a:ext>
            </a:extLst>
          </p:cNvPr>
          <p:cNvSpPr txBox="1">
            <a:spLocks/>
          </p:cNvSpPr>
          <p:nvPr/>
        </p:nvSpPr>
        <p:spPr bwMode="auto">
          <a:xfrm>
            <a:off x="228600" y="1064190"/>
            <a:ext cx="8686800" cy="1013112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  <a:latin typeface="+mn-lt"/>
              </a:rPr>
              <a:t>If permission is denied, contact your Staff Aide to request assistance with access to online service requests.</a:t>
            </a:r>
          </a:p>
        </p:txBody>
      </p:sp>
      <p:pic>
        <p:nvPicPr>
          <p:cNvPr id="1026" name="Picture 1" descr="image003">
            <a:extLst>
              <a:ext uri="{FF2B5EF4-FFF2-40B4-BE49-F238E27FC236}">
                <a16:creationId xmlns:a16="http://schemas.microsoft.com/office/drawing/2014/main" id="{0366264E-D1CF-4930-8AD5-D394E491F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r="8641" b="53029"/>
          <a:stretch/>
        </p:blipFill>
        <p:spPr bwMode="auto">
          <a:xfrm>
            <a:off x="1102476" y="2082634"/>
            <a:ext cx="6939048" cy="195596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201643"/>
            <a:ext cx="3962400" cy="1188720"/>
          </a:xfrm>
          <a:prstGeom prst="round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East &amp; West LD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Lisa Hess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lisa.hess@lausd.net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3439" y="4131992"/>
            <a:ext cx="3962400" cy="1328023"/>
          </a:xfrm>
          <a:prstGeom prst="round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Central &amp; South LD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Kevin Ramos Paz</a:t>
            </a:r>
            <a:endParaRPr lang="en-US" dirty="0"/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Kevin.ramospaz@lausd.net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516880"/>
            <a:ext cx="3962400" cy="1188720"/>
          </a:xfrm>
          <a:prstGeom prst="round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Northeast LD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Michael Lewis  michael.l.lewis@lausd.net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3439" y="5516880"/>
            <a:ext cx="3962400" cy="1188720"/>
          </a:xfrm>
          <a:prstGeom prst="roundRect">
            <a:avLst/>
          </a:prstGeom>
          <a:noFill/>
          <a:ln w="38100">
            <a:solidFill>
              <a:srgbClr val="F796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Northwest LD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Abyz Dayrit   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+mn-lt"/>
              </a:rPr>
              <a:t>abyz.dayrit@lausd.net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2870" y="300007"/>
            <a:ext cx="6378130" cy="707886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M&amp;O Login Troubleshooting </a:t>
            </a:r>
          </a:p>
        </p:txBody>
      </p:sp>
    </p:spTree>
    <p:extLst>
      <p:ext uri="{BB962C8B-B14F-4D97-AF65-F5344CB8AC3E}">
        <p14:creationId xmlns:p14="http://schemas.microsoft.com/office/powerpoint/2010/main" val="33427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4A3084-B6DE-4303-A3F7-3686D0BFF2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3400" y="160338"/>
            <a:ext cx="7340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Initiate New Service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9400" y="1677988"/>
            <a:ext cx="8864600" cy="1903412"/>
          </a:xfrm>
        </p:spPr>
        <p:txBody>
          <a:bodyPr>
            <a:normAutofit/>
          </a:bodyPr>
          <a:lstStyle/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Enter the School Name or Location Code of where the issue resides. </a:t>
            </a:r>
          </a:p>
          <a:p>
            <a:pPr marL="342891" indent="-342891">
              <a:buFont typeface="Wingdings" panose="05000000000000000000" pitchFamily="2" charset="2"/>
              <a:buChar char="Ø"/>
            </a:pPr>
            <a:r>
              <a:rPr lang="en-US" sz="2800" dirty="0"/>
              <a:t>A drop down list of sites matching your entry will appear; select the appropriate record.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CBAD5-D84E-489D-B8D0-9448D957DF1A}"/>
              </a:ext>
            </a:extLst>
          </p:cNvPr>
          <p:cNvSpPr txBox="1"/>
          <p:nvPr/>
        </p:nvSpPr>
        <p:spPr>
          <a:xfrm>
            <a:off x="2705102" y="5304875"/>
            <a:ext cx="6693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n-lt"/>
              </a:rPr>
              <a:t>*If you entered or selected the wrong value, you may reset the field by clicking on the Clear button.</a:t>
            </a:r>
          </a:p>
          <a:p>
            <a:endParaRPr lang="en-US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595CC7-B498-4001-9ED9-43225A99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3958676"/>
            <a:ext cx="8610600" cy="994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D67E56B-C8A2-4C79-9FAA-52C8F4AB53D7}"/>
              </a:ext>
            </a:extLst>
          </p:cNvPr>
          <p:cNvSpPr/>
          <p:nvPr/>
        </p:nvSpPr>
        <p:spPr>
          <a:xfrm>
            <a:off x="7543800" y="4046540"/>
            <a:ext cx="1066800" cy="449263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23212d-ee6b-416a-b870-f85da76adb72" xsi:nil="true"/>
    <lcf76f155ced4ddcb4097134ff3c332f xmlns="8bf10d84-95c4-446b-a6dc-317de18007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02F034B8BF54BAE9AA0D60582A4B6" ma:contentTypeVersion="15" ma:contentTypeDescription="Create a new document." ma:contentTypeScope="" ma:versionID="eee16c4b0a70e0305c26db6321992320">
  <xsd:schema xmlns:xsd="http://www.w3.org/2001/XMLSchema" xmlns:xs="http://www.w3.org/2001/XMLSchema" xmlns:p="http://schemas.microsoft.com/office/2006/metadata/properties" xmlns:ns2="8bf10d84-95c4-446b-a6dc-317de1800774" xmlns:ns3="b523212d-ee6b-416a-b870-f85da76adb72" xmlns:ns4="a038a585-4f1b-4b82-9716-f9d38f63b763" targetNamespace="http://schemas.microsoft.com/office/2006/metadata/properties" ma:root="true" ma:fieldsID="1385811ed7e0e77f498314b8be9c91f1" ns2:_="" ns3:_="" ns4:_="">
    <xsd:import namespace="8bf10d84-95c4-446b-a6dc-317de1800774"/>
    <xsd:import namespace="b523212d-ee6b-416a-b870-f85da76adb72"/>
    <xsd:import namespace="a038a585-4f1b-4b82-9716-f9d38f63b7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10d84-95c4-446b-a6dc-317de18007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22e4ffc-addb-439b-972d-eea4499ade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212d-ee6b-416a-b870-f85da76adb7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c9a4619-c281-4fc8-b204-49f0b9119d60}" ma:internalName="TaxCatchAll" ma:showField="CatchAllData" ma:web="b523212d-ee6b-416a-b870-f85da76ad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8a585-4f1b-4b82-9716-f9d38f63b763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C0B8B-AE5C-4931-96D7-7209C53B8253}">
  <ds:schemaRefs>
    <ds:schemaRef ds:uri="http://schemas.microsoft.com/office/infopath/2007/PartnerControls"/>
    <ds:schemaRef ds:uri="b523212d-ee6b-416a-b870-f85da76adb72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a038a585-4f1b-4b82-9716-f9d38f63b763"/>
    <ds:schemaRef ds:uri="8bf10d84-95c4-446b-a6dc-317de180077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7E630F-EDEA-4E2F-9D3B-F4BB8B3622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ACCF1A-82FC-4EA0-BED9-8537F19CB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10d84-95c4-446b-a6dc-317de1800774"/>
    <ds:schemaRef ds:uri="b523212d-ee6b-416a-b870-f85da76adb72"/>
    <ds:schemaRef ds:uri="a038a585-4f1b-4b82-9716-f9d38f63b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714</TotalTime>
  <Words>723</Words>
  <Application>Microsoft Office PowerPoint</Application>
  <PresentationFormat>On-screen Show (4:3)</PresentationFormat>
  <Paragraphs>123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Times New Roman</vt:lpstr>
      <vt:lpstr>Wingdings</vt:lpstr>
      <vt:lpstr>Retrospect</vt:lpstr>
      <vt:lpstr>Service Call Reporting Guide</vt:lpstr>
      <vt:lpstr>PowerPoint Presentation</vt:lpstr>
      <vt:lpstr>PowerPoint Presentation</vt:lpstr>
      <vt:lpstr>PowerPoint Presentation</vt:lpstr>
      <vt:lpstr>PowerPoint Presentation</vt:lpstr>
      <vt:lpstr>Login</vt:lpstr>
      <vt:lpstr>PowerPoint Presentation</vt:lpstr>
      <vt:lpstr>PowerPoint Presentation</vt:lpstr>
      <vt:lpstr>Initiate New Service Request</vt:lpstr>
      <vt:lpstr>School Name and Address</vt:lpstr>
      <vt:lpstr>Problem Description</vt:lpstr>
      <vt:lpstr>Fill Remaining Fields</vt:lpstr>
      <vt:lpstr>Fill Remaining Fields</vt:lpstr>
      <vt:lpstr>Save and Continue</vt:lpstr>
      <vt:lpstr>Review and Submit Request</vt:lpstr>
      <vt:lpstr>1st Email - Report Verification</vt:lpstr>
      <vt:lpstr>2nd Email - Report Validation</vt:lpstr>
      <vt:lpstr>PowerPoint Presentation</vt:lpstr>
      <vt:lpstr>PowerPoint Presentation</vt:lpstr>
    </vt:vector>
  </TitlesOfParts>
  <Company>Los Angeles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Services Division</dc:title>
  <dc:creator>Huynh, Andy</dc:creator>
  <cp:lastModifiedBy>Dalessandro, Philip</cp:lastModifiedBy>
  <cp:revision>74</cp:revision>
  <dcterms:created xsi:type="dcterms:W3CDTF">2012-06-11T15:33:18Z</dcterms:created>
  <dcterms:modified xsi:type="dcterms:W3CDTF">2024-09-09T21:10:29Z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0x0101004EE02F034B8BF54BAE9AA0D60582A4B6</vt:lpwstr>
  </property>
  <property fmtid="{D5CDD505-2E9C-101B-9397-08002B2CF9AE}" pid="3" name="MediaServiceImageTags">
    <vt:lpwstr/>
  </property>
</Properties>
</file>